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8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84" r:id="rId17"/>
    <p:sldId id="285" r:id="rId18"/>
    <p:sldId id="287" r:id="rId19"/>
    <p:sldId id="289" r:id="rId20"/>
    <p:sldId id="288" r:id="rId21"/>
    <p:sldId id="291" r:id="rId22"/>
    <p:sldId id="290" r:id="rId23"/>
    <p:sldId id="281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1928802"/>
            <a:ext cx="7715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Предметно-развивающая среда в </a:t>
            </a:r>
            <a:r>
              <a:rPr lang="ru-RU" sz="6000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ru-RU" sz="6000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одготпвительно</a:t>
            </a:r>
            <a:r>
              <a:rPr lang="ru-RU" sz="6000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ru-RU" sz="6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6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группе</a:t>
            </a:r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5780782"/>
            <a:ext cx="6858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Подготовил</a:t>
            </a:r>
            <a:r>
              <a:rPr lang="ru-RU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а: </a:t>
            </a:r>
            <a:r>
              <a:rPr lang="ru-RU" sz="3200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Дзабаева</a:t>
            </a:r>
            <a:r>
              <a:rPr lang="ru-RU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З С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дидактических игр и интеллектуальной активности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аксим\Desktop\методическое\image (3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431803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Максим\Desktop\методическое\image (3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997749"/>
            <a:ext cx="431803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музыкального развития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11769"/>
          <a:stretch/>
        </p:blipFill>
        <p:spPr>
          <a:xfrm>
            <a:off x="539552" y="1484784"/>
            <a:ext cx="3017861" cy="21210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72" y="2133871"/>
            <a:ext cx="4932040" cy="36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Патриотический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5"/>
          <a:stretch/>
        </p:blipFill>
        <p:spPr>
          <a:xfrm>
            <a:off x="755576" y="1268760"/>
            <a:ext cx="676875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Игровая зона</a:t>
            </a:r>
            <a:endParaRPr lang="ru-RU" dirty="0"/>
          </a:p>
        </p:txBody>
      </p:sp>
      <p:pic>
        <p:nvPicPr>
          <p:cNvPr id="12291" name="Picture 3" descr="C:\Users\Максим\Desktop\методическое\image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82" y="3957654"/>
            <a:ext cx="4006424" cy="237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C:\Users\Максим\Desktop\методическое\image (41).jpg"/>
          <p:cNvPicPr>
            <a:picLocks noChangeAspect="1" noChangeArrowheads="1"/>
          </p:cNvPicPr>
          <p:nvPr/>
        </p:nvPicPr>
        <p:blipFill>
          <a:blip r:embed="rId4"/>
          <a:srcRect t="69373"/>
          <a:stretch>
            <a:fillRect/>
          </a:stretch>
        </p:blipFill>
        <p:spPr bwMode="auto">
          <a:xfrm>
            <a:off x="225953" y="1214422"/>
            <a:ext cx="4329753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59" y="1600200"/>
            <a:ext cx="411082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безопасного дорожного движения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78" y="1916832"/>
            <a:ext cx="6034617" cy="4525963"/>
          </a:xfrm>
        </p:spPr>
      </p:pic>
      <p:pic>
        <p:nvPicPr>
          <p:cNvPr id="13315" name="Picture 3" descr="C:\Users\Максим\Desktop\методическое\image (11).jpg"/>
          <p:cNvPicPr>
            <a:picLocks noChangeAspect="1" noChangeArrowheads="1"/>
          </p:cNvPicPr>
          <p:nvPr/>
        </p:nvPicPr>
        <p:blipFill rotWithShape="1">
          <a:blip r:embed="rId4"/>
          <a:srcRect t="30111"/>
          <a:stretch/>
        </p:blipFill>
        <p:spPr bwMode="auto">
          <a:xfrm>
            <a:off x="230747" y="1346184"/>
            <a:ext cx="2662317" cy="309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64307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Все игрушки и игровой материал размещён таким образом, чтобы дети могли </a:t>
            </a:r>
            <a:r>
              <a:rPr lang="ru-RU" sz="3200" smtClean="0">
                <a:latin typeface="Monotype Corsiva" pitchFamily="66" charset="0"/>
              </a:rPr>
              <a:t>свободно ими </a:t>
            </a:r>
            <a:r>
              <a:rPr lang="ru-RU" sz="3200" dirty="0" smtClean="0">
                <a:latin typeface="Monotype Corsiva" pitchFamily="66" charset="0"/>
              </a:rPr>
              <a:t>играть и убирать на место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7" y="1928802"/>
            <a:ext cx="4049744" cy="4668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2438"/>
          <a:stretch/>
        </p:blipFill>
        <p:spPr>
          <a:xfrm>
            <a:off x="4961911" y="1928802"/>
            <a:ext cx="3354410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7" y="437108"/>
            <a:ext cx="3448587" cy="258644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1930"/>
            <a:ext cx="3779912" cy="283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47458"/>
            <a:ext cx="4555888" cy="34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19524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/>
          <a:stretch/>
        </p:blipFill>
        <p:spPr>
          <a:xfrm>
            <a:off x="611560" y="332656"/>
            <a:ext cx="3808627" cy="36987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128459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73" y="3448524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3104659" cy="232849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4067944" cy="305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11080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23" y="908720"/>
            <a:ext cx="2540100" cy="190507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88" y="3316678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472518" cy="455455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3600" dirty="0" smtClean="0">
                <a:latin typeface="Monotype Corsiva" pitchFamily="66" charset="0"/>
              </a:rPr>
              <a:t>     Предметно – развивающая среда – составная часть развивающей среды дошкольного детства, она предполагает развитие широкого круга детских интересов и форм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024966" cy="37687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12" y="2996952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024966" cy="37687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80635" cy="291047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37" y="764704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43133"/>
            <a:ext cx="4652463" cy="34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dirty="0" smtClean="0">
                <a:latin typeface="Monotype Corsiva" pitchFamily="66" charset="0"/>
              </a:rPr>
              <a:t>     Главой задачей воспитания дошкольников является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 важным является и среда, в которой проходит воспитательный процесс.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Спасибо за внимание!</a:t>
            </a:r>
            <a:endParaRPr lang="ru-RU" sz="7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576899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Monotype Corsiva" pitchFamily="66" charset="0"/>
              </a:rPr>
              <a:t>    Наша работа начинается с утреннего приёма детей в группу. Приём детей осуществляется в раздевалке группы, где находятся </a:t>
            </a:r>
            <a:r>
              <a:rPr lang="ru-RU" dirty="0" smtClean="0">
                <a:latin typeface="Monotype Corsiva" pitchFamily="66" charset="0"/>
              </a:rPr>
              <a:t>шкафчики </a:t>
            </a:r>
            <a:r>
              <a:rPr lang="ru-RU" dirty="0" smtClean="0">
                <a:latin typeface="Monotype Corsiva" pitchFamily="66" charset="0"/>
              </a:rPr>
              <a:t>для детей, а также информационный уголок для родителей.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3803915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750" r="16925" b="12201"/>
          <a:stretch/>
        </p:blipFill>
        <p:spPr>
          <a:xfrm>
            <a:off x="645305" y="2772639"/>
            <a:ext cx="3312368" cy="339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1122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Учебная зона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" t="-1449" r="1974" b="1449"/>
          <a:stretch/>
        </p:blipFill>
        <p:spPr>
          <a:xfrm>
            <a:off x="465543" y="818626"/>
            <a:ext cx="4100472" cy="3075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58" y="1315539"/>
            <a:ext cx="3923928" cy="2942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43" y="4104004"/>
            <a:ext cx="3388910" cy="2541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 творчества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14832"/>
            <a:ext cx="3878506" cy="2908880"/>
          </a:xfrm>
        </p:spPr>
      </p:pic>
      <p:pic>
        <p:nvPicPr>
          <p:cNvPr id="4" name="Picture 2" descr="C:\Users\Максим\Desktop\нов\image (2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11849"/>
            <a:ext cx="3507183" cy="205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природы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Максим\Desktop\методическое\image (13).jpg"/>
          <p:cNvPicPr>
            <a:picLocks noChangeAspect="1" noChangeArrowheads="1"/>
          </p:cNvPicPr>
          <p:nvPr/>
        </p:nvPicPr>
        <p:blipFill>
          <a:blip r:embed="rId3"/>
          <a:srcRect r="13493"/>
          <a:stretch>
            <a:fillRect/>
          </a:stretch>
        </p:blipFill>
        <p:spPr bwMode="auto">
          <a:xfrm>
            <a:off x="456819" y="2780928"/>
            <a:ext cx="4115181" cy="26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Максим\Desktop\методическое\DSC_1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3275"/>
            <a:ext cx="397547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природы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>
          <a:xfrm>
            <a:off x="827584" y="1357274"/>
            <a:ext cx="7560551" cy="4281339"/>
          </a:xfrm>
        </p:spPr>
      </p:pic>
    </p:spTree>
    <p:extLst>
      <p:ext uri="{BB962C8B-B14F-4D97-AF65-F5344CB8AC3E}">
        <p14:creationId xmlns:p14="http://schemas.microsoft.com/office/powerpoint/2010/main" val="669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Уголок экспериментирования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3" b="5446"/>
          <a:stretch/>
        </p:blipFill>
        <p:spPr>
          <a:xfrm>
            <a:off x="611560" y="1326926"/>
            <a:ext cx="7992888" cy="54144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Backgrounds_Blue_background_with_highlights_035592_.jpg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ru-RU" b="1" dirty="0" smtClean="0">
                <a:ln w="952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Книжный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19724" r="24940" b="726"/>
          <a:stretch/>
        </p:blipFill>
        <p:spPr>
          <a:xfrm>
            <a:off x="3491880" y="1412776"/>
            <a:ext cx="5112567" cy="5012322"/>
          </a:xfrm>
        </p:spPr>
      </p:pic>
      <p:pic>
        <p:nvPicPr>
          <p:cNvPr id="8194" name="Picture 2" descr="C:\Users\Максим\Desktop\методическое\image (53).jpg"/>
          <p:cNvPicPr>
            <a:picLocks noChangeAspect="1" noChangeArrowheads="1"/>
          </p:cNvPicPr>
          <p:nvPr/>
        </p:nvPicPr>
        <p:blipFill rotWithShape="1">
          <a:blip r:embed="rId4"/>
          <a:srcRect t="37169"/>
          <a:stretch/>
        </p:blipFill>
        <p:spPr bwMode="auto">
          <a:xfrm>
            <a:off x="755576" y="2559680"/>
            <a:ext cx="2388881" cy="266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156</Words>
  <Application>Microsoft Office PowerPoint</Application>
  <PresentationFormat>Экран (4:3)</PresentationFormat>
  <Paragraphs>18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Учебная зона</vt:lpstr>
      <vt:lpstr>Уголок  творчества</vt:lpstr>
      <vt:lpstr>Уголок природы</vt:lpstr>
      <vt:lpstr>Уголок природы</vt:lpstr>
      <vt:lpstr>Уголок экспериментирования</vt:lpstr>
      <vt:lpstr>Книжный уголок</vt:lpstr>
      <vt:lpstr>Уголок дидактических игр и интеллектуальной активности</vt:lpstr>
      <vt:lpstr>Уголок музыкального развития</vt:lpstr>
      <vt:lpstr>Патриотический уголок</vt:lpstr>
      <vt:lpstr>Игровая зона</vt:lpstr>
      <vt:lpstr>Уголок безопасного дорожного движения</vt:lpstr>
      <vt:lpstr>Все игрушки и игровой материал размещён таким образом, чтобы дети могли свободно ими играть и убирать на место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Индира Цагараева</cp:lastModifiedBy>
  <cp:revision>37</cp:revision>
  <dcterms:created xsi:type="dcterms:W3CDTF">2018-04-03T18:18:12Z</dcterms:created>
  <dcterms:modified xsi:type="dcterms:W3CDTF">2020-02-27T12:40:30Z</dcterms:modified>
</cp:coreProperties>
</file>