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61" r:id="rId7"/>
    <p:sldId id="272" r:id="rId8"/>
    <p:sldId id="275" r:id="rId9"/>
    <p:sldId id="271" r:id="rId10"/>
    <p:sldId id="270" r:id="rId11"/>
    <p:sldId id="269" r:id="rId12"/>
    <p:sldId id="262" r:id="rId13"/>
    <p:sldId id="263" r:id="rId14"/>
    <p:sldId id="264" r:id="rId15"/>
    <p:sldId id="265" r:id="rId16"/>
    <p:sldId id="266" r:id="rId17"/>
    <p:sldId id="274" r:id="rId18"/>
    <p:sldId id="267" r:id="rId19"/>
    <p:sldId id="268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227D-9FDC-452A-BD4C-78BBFDDBB2AD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85479-C85D-4667-96D5-FEB3BB308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79DAE-1824-4025-A2CC-81B37C8CB526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ADD8B-ED8E-4FEC-BE07-089C6F3FC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F19D6-E379-42A5-A6E3-E8D679BE8518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8ED2-23CD-40BC-B9AB-BAD157285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7FB9-264D-4873-872D-1FB5A7ED12B5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870FC-1C4A-4FBD-8C4F-E5C3A69E9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933FA-F072-4F55-83A1-D171CF2B50D2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5101E-7CAA-401D-88B5-6DB8BA01E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49AAB-EC60-4FB7-8B45-B8A1F8B2E7A0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44430-7CF9-4793-B602-4A831DF29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BD738-58C9-4680-9D4F-A587746DEDDA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318C7-98DA-4F96-9AD7-796F1A189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CDE6-C7DA-4E2C-9741-9C5DF407B321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2DDBF-793C-4273-885F-C86A9771E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3F15-E6C3-470C-A27E-B3F9710683FF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13B00-7318-49C7-9C62-5F1329096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DBAE0-2048-4B9C-A38B-81732A22D012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86D9-6CD5-4631-90E0-13DEED676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0128-2A2E-41CD-8A2D-E6E76081EB6C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C6BD-598F-411F-B46E-94F652F6D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126AF8-8BD4-4925-A95C-D0272119C543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E503C4A-58F4-499B-ABA3-AE95680BC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81885"/>
            <a:ext cx="7772400" cy="132807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Развивающая предметно -  пространственная среда </a:t>
            </a:r>
            <a:endParaRPr lang="ru-RU" sz="32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41563" y="3859213"/>
            <a:ext cx="4678362" cy="1092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№7«Березка»</a:t>
            </a:r>
          </a:p>
          <a:p>
            <a:pPr eaLnBrk="1" hangingPunct="1"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Кора-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Урсдон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Бекмурзова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480256" y="1380723"/>
            <a:ext cx="5540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Лаборатория маленький исследователь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6526" r="20000" b="4601"/>
          <a:stretch/>
        </p:blipFill>
        <p:spPr>
          <a:xfrm>
            <a:off x="733270" y="2118572"/>
            <a:ext cx="4517173" cy="3400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9390" r="8309" b="21690"/>
          <a:stretch/>
        </p:blipFill>
        <p:spPr>
          <a:xfrm>
            <a:off x="5512042" y="1957588"/>
            <a:ext cx="3088138" cy="1860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42" y="4098701"/>
            <a:ext cx="3357093" cy="25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8502" y="758712"/>
            <a:ext cx="3873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Нравственно – патриотический центр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1577234"/>
            <a:ext cx="5375353" cy="40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23474" r="7042" b="7042"/>
          <a:stretch/>
        </p:blipFill>
        <p:spPr>
          <a:xfrm>
            <a:off x="1150398" y="1738648"/>
            <a:ext cx="6950412" cy="4018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2" descr="C:\Users\user\Desktop\развивающая среда солнышко\SAM_429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45013" y="2013330"/>
            <a:ext cx="3494087" cy="310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706688" y="434975"/>
            <a:ext cx="3676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Центр математики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9"/>
          <a:stretch/>
        </p:blipFill>
        <p:spPr>
          <a:xfrm>
            <a:off x="1013115" y="1893888"/>
            <a:ext cx="3082365" cy="3347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706688" y="325438"/>
            <a:ext cx="366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</p:txBody>
      </p:sp>
      <p:pic>
        <p:nvPicPr>
          <p:cNvPr id="10243" name="Рисунок 2" descr="C:\Users\user\Desktop\развивающая среда солнышко\SAM_429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13457" y="3352755"/>
            <a:ext cx="38560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4" descr="C:\Users\user\Desktop\развивающая среда солнышко\SAM_41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0562" y="3623213"/>
            <a:ext cx="38496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1456" r="4788" b="282"/>
          <a:stretch/>
        </p:blipFill>
        <p:spPr>
          <a:xfrm>
            <a:off x="2615406" y="1309134"/>
            <a:ext cx="3498156" cy="249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657350" y="525463"/>
            <a:ext cx="5168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Художественно – эстетическое развитие</a:t>
            </a:r>
          </a:p>
        </p:txBody>
      </p:sp>
      <p:pic>
        <p:nvPicPr>
          <p:cNvPr id="11268" name="Picture 2" descr="C:\Users\user\Documents\лес, осень\SAM_44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2144" y="3825025"/>
            <a:ext cx="3872905" cy="25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10"/>
          <p:cNvSpPr txBox="1">
            <a:spLocks noChangeArrowheads="1"/>
          </p:cNvSpPr>
          <p:nvPr/>
        </p:nvSpPr>
        <p:spPr bwMode="auto">
          <a:xfrm>
            <a:off x="5114925" y="3259138"/>
            <a:ext cx="341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Стена творчества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7" y="3825025"/>
            <a:ext cx="3317444" cy="2488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4"/>
          <a:stretch/>
        </p:blipFill>
        <p:spPr>
          <a:xfrm>
            <a:off x="608914" y="1202900"/>
            <a:ext cx="3715370" cy="2312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62" y="1202900"/>
            <a:ext cx="3595741" cy="269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Documents and Settings\Admin\Рабочий стол\Nikon 11.07.16\слайд 431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79963" y="1122363"/>
            <a:ext cx="3522662" cy="231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Рисунок 4" descr="C:\Users\user\Desktop\развивающая среда солнышко\SAM_440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5780" y="3721100"/>
            <a:ext cx="5184821" cy="231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2498725" y="588963"/>
            <a:ext cx="411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Музыкально – театрализованный центр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3756" r="10422" b="5727"/>
          <a:stretch/>
        </p:blipFill>
        <p:spPr>
          <a:xfrm>
            <a:off x="1070848" y="957263"/>
            <a:ext cx="3709115" cy="3109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3" y="3644721"/>
            <a:ext cx="3116687" cy="2337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39" y="312313"/>
            <a:ext cx="4262907" cy="3197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" y="3277672"/>
            <a:ext cx="4464676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589213" y="506413"/>
            <a:ext cx="3821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Физическое развитие</a:t>
            </a:r>
          </a:p>
        </p:txBody>
      </p:sp>
      <p:pic>
        <p:nvPicPr>
          <p:cNvPr id="3" name="Рисунок 2" descr="C:\Users\user\Desktop\SAM_4431.JPG"/>
          <p:cNvPicPr/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874198" y="1970468"/>
            <a:ext cx="3430029" cy="326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7886" r="9859" b="8357"/>
          <a:stretch/>
        </p:blipFill>
        <p:spPr>
          <a:xfrm>
            <a:off x="4499769" y="1867437"/>
            <a:ext cx="4146803" cy="327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589213" y="506413"/>
            <a:ext cx="3821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Физическое развитие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8" y="1777284"/>
            <a:ext cx="3777802" cy="2833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69" y="2125015"/>
            <a:ext cx="4030370" cy="30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447800" y="2434809"/>
            <a:ext cx="70167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Предметно – пространственная развивающая среда в старшей группе организована с учётом требований ФГОС ДОУ, где чётко прослеживаются все пять образовательных областей: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1) социально-коммуникативное развитие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2) познавательное развитие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3) речевое развитие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художественно-эстетическое развитие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5) физическое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 flipV="1">
            <a:off x="1601788" y="2954338"/>
            <a:ext cx="6156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1403350" y="1984643"/>
            <a:ext cx="6953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589213" y="506413"/>
            <a:ext cx="3821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Физическое развитие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3" y="1542245"/>
            <a:ext cx="3670479" cy="2752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2493671"/>
            <a:ext cx="3786389" cy="28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300288" y="479425"/>
            <a:ext cx="56943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Социально – коммуникативное развитие.</a:t>
            </a:r>
          </a:p>
          <a:p>
            <a:r>
              <a:rPr lang="ru-RU"/>
              <a:t>Цель:  Создание условий для  развития социального и эмоционального интеллекта, усвоение норм и ценностей, принятых в обществе, формирование готовности детей к совместной деятельности.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0" y="2116858"/>
            <a:ext cx="6075698" cy="350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968375" y="171450"/>
            <a:ext cx="3676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Центр сюжетно –ролевых игр.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61" y="3999015"/>
            <a:ext cx="3166520" cy="2374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r="23506"/>
          <a:stretch/>
        </p:blipFill>
        <p:spPr>
          <a:xfrm>
            <a:off x="1667366" y="979470"/>
            <a:ext cx="2278668" cy="3019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13773" b="3850"/>
          <a:stretch/>
        </p:blipFill>
        <p:spPr>
          <a:xfrm>
            <a:off x="5203063" y="760404"/>
            <a:ext cx="3116689" cy="369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968375" y="171450"/>
            <a:ext cx="3676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Центр сюжетно –ролевых игр.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4" y="1030308"/>
            <a:ext cx="3691945" cy="276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3662" b="2536"/>
          <a:stretch/>
        </p:blipFill>
        <p:spPr>
          <a:xfrm>
            <a:off x="5138671" y="541338"/>
            <a:ext cx="2893498" cy="3102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9" y="3969912"/>
            <a:ext cx="3335628" cy="2501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4" y="3969912"/>
            <a:ext cx="3245476" cy="24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6902"/>
          <a:stretch/>
        </p:blipFill>
        <p:spPr>
          <a:xfrm>
            <a:off x="4924461" y="2228045"/>
            <a:ext cx="3910446" cy="3020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3631842"/>
            <a:ext cx="3889419" cy="2917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518374"/>
            <a:ext cx="3773509" cy="283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624624"/>
            <a:ext cx="3494468" cy="2620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2" y="624625"/>
            <a:ext cx="4043968" cy="303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3657601"/>
            <a:ext cx="3494468" cy="2620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73" y="3863662"/>
            <a:ext cx="3477295" cy="2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1" y="373487"/>
            <a:ext cx="3477295" cy="2607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5" y="563451"/>
            <a:ext cx="3876541" cy="2907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" y="3300210"/>
            <a:ext cx="4159876" cy="31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537693"/>
            <a:ext cx="4082602" cy="3061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5" y="727655"/>
            <a:ext cx="3829319" cy="287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747753"/>
            <a:ext cx="3837904" cy="2878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599644"/>
            <a:ext cx="3876541" cy="290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129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Развивающая предметно -  пространственная среда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Индира Цагараева</cp:lastModifiedBy>
  <cp:revision>35</cp:revision>
  <dcterms:created xsi:type="dcterms:W3CDTF">2015-04-13T10:01:15Z</dcterms:created>
  <dcterms:modified xsi:type="dcterms:W3CDTF">2020-03-02T09:31:59Z</dcterms:modified>
</cp:coreProperties>
</file>